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1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746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01/09/2021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01/09/2021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01/09/2021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dirty="0"/>
              <a:t>Clique para editar o estilo do título mestre</a:t>
            </a:r>
            <a:endParaRPr kumimoji="0"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01/09/2021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CaixaDeTexto 6"/>
          <p:cNvSpPr txBox="1"/>
          <p:nvPr userDrawn="1"/>
        </p:nvSpPr>
        <p:spPr>
          <a:xfrm>
            <a:off x="6503212" y="0"/>
            <a:ext cx="26407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latin typeface="+mj-lt"/>
              </a:rPr>
              <a:t>Laboratório de Geotecnologias da UPM</a:t>
            </a:r>
          </a:p>
          <a:p>
            <a:r>
              <a:rPr lang="pt-BR" sz="1200" dirty="0">
                <a:latin typeface="+mj-lt"/>
              </a:rPr>
              <a:t>Prof. Dr. Sergio Vicente D. </a:t>
            </a:r>
            <a:r>
              <a:rPr lang="pt-BR" sz="1200" dirty="0" err="1">
                <a:latin typeface="+mj-lt"/>
              </a:rPr>
              <a:t>Pamboukian</a:t>
            </a:r>
            <a:endParaRPr lang="pt-BR" sz="1200" dirty="0">
              <a:latin typeface="+mj-lt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01/09/2021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01/09/2021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01/09/2021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01/09/2021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01/09/2021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01/09/2021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com Único Canto Aparado e Arredondad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ângulo retângu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01/09/2021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10" name="Forma liv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01/09/2021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grpSp>
        <p:nvGrpSpPr>
          <p:cNvPr id="2" name="Gru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a liv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a liv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bge.gov.br/geociencias/downloads-geociencias.html" TargetMode="External"/><Relationship Id="rId2" Type="http://schemas.openxmlformats.org/officeDocument/2006/relationships/hyperlink" Target="http://www.censo2010.ibge.gov.br/sinopseporsetore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bge.gov.br/estatisticas/downloads-estatisticas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68152"/>
          </a:xfrm>
        </p:spPr>
        <p:txBody>
          <a:bodyPr>
            <a:normAutofit/>
          </a:bodyPr>
          <a:lstStyle/>
          <a:p>
            <a:pPr algn="ctr"/>
            <a:r>
              <a:rPr lang="pt-BR" dirty="0"/>
              <a:t>Links IBGE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752528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Sinopse por Setores:</a:t>
            </a:r>
            <a:br>
              <a:rPr lang="pt-B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http://www.censo2010.ibge.gov.br/sinopseporsetores</a:t>
            </a:r>
            <a:r>
              <a:rPr lang="pt-B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Download Geociências:</a:t>
            </a:r>
            <a:b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https://www.ibge.gov.br/geociencias/downloads-geociencias.html</a:t>
            </a:r>
            <a:r>
              <a:rPr lang="pt-B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Download Estatísticas: </a:t>
            </a:r>
            <a:r>
              <a:rPr lang="pt-B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https://www.ibge.gov.br/estatisticas/downloads-estatisticas.html</a:t>
            </a:r>
            <a:r>
              <a:rPr lang="pt-B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1711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994</TotalTime>
  <Words>57</Words>
  <Application>Microsoft Office PowerPoint</Application>
  <PresentationFormat>Apresentação na tela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Calibri</vt:lpstr>
      <vt:lpstr>Constantia</vt:lpstr>
      <vt:lpstr>Wingdings 2</vt:lpstr>
      <vt:lpstr>Fluxo</vt:lpstr>
      <vt:lpstr>Links IBGE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 Fórum Técnico sobre Geoprocessamento</dc:title>
  <dc:creator>SERGIO_MARI</dc:creator>
  <cp:lastModifiedBy>SERGIO VICENTE D PAMBOUKIAN</cp:lastModifiedBy>
  <cp:revision>280</cp:revision>
  <dcterms:created xsi:type="dcterms:W3CDTF">2012-09-10T12:17:05Z</dcterms:created>
  <dcterms:modified xsi:type="dcterms:W3CDTF">2021-09-01T19:37:22Z</dcterms:modified>
</cp:coreProperties>
</file>